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6" r:id="rId5"/>
    <p:sldId id="259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14" autoAdjust="0"/>
    <p:restoredTop sz="94660"/>
  </p:normalViewPr>
  <p:slideViewPr>
    <p:cSldViewPr snapToGrid="0">
      <p:cViewPr varScale="1">
        <p:scale>
          <a:sx n="50" d="100"/>
          <a:sy n="50" d="100"/>
        </p:scale>
        <p:origin x="9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FE15-DEE3-4DEC-8244-6DBDCA6AE4DE}" type="datetimeFigureOut">
              <a:rPr lang="zh-TW" altLang="en-US" smtClean="0"/>
              <a:t>2018/3/7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4C0E3-9041-444A-A590-F037A42D52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6280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FE15-DEE3-4DEC-8244-6DBDCA6AE4DE}" type="datetimeFigureOut">
              <a:rPr lang="zh-TW" altLang="en-US" smtClean="0"/>
              <a:t>2018/3/7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4C0E3-9041-444A-A590-F037A42D52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2969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FE15-DEE3-4DEC-8244-6DBDCA6AE4DE}" type="datetimeFigureOut">
              <a:rPr lang="zh-TW" altLang="en-US" smtClean="0"/>
              <a:t>2018/3/7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4C0E3-9041-444A-A590-F037A42D52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8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FE15-DEE3-4DEC-8244-6DBDCA6AE4DE}" type="datetimeFigureOut">
              <a:rPr lang="zh-TW" altLang="en-US" smtClean="0"/>
              <a:t>2018/3/7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4C0E3-9041-444A-A590-F037A42D52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6411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FE15-DEE3-4DEC-8244-6DBDCA6AE4DE}" type="datetimeFigureOut">
              <a:rPr lang="zh-TW" altLang="en-US" smtClean="0"/>
              <a:t>2018/3/7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4C0E3-9041-444A-A590-F037A42D52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8844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FE15-DEE3-4DEC-8244-6DBDCA6AE4DE}" type="datetimeFigureOut">
              <a:rPr lang="zh-TW" altLang="en-US" smtClean="0"/>
              <a:t>2018/3/7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4C0E3-9041-444A-A590-F037A42D52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942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FE15-DEE3-4DEC-8244-6DBDCA6AE4DE}" type="datetimeFigureOut">
              <a:rPr lang="zh-TW" altLang="en-US" smtClean="0"/>
              <a:t>2018/3/7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4C0E3-9041-444A-A590-F037A42D52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3727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FE15-DEE3-4DEC-8244-6DBDCA6AE4DE}" type="datetimeFigureOut">
              <a:rPr lang="zh-TW" altLang="en-US" smtClean="0"/>
              <a:t>2018/3/7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4C0E3-9041-444A-A590-F037A42D52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0735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FE15-DEE3-4DEC-8244-6DBDCA6AE4DE}" type="datetimeFigureOut">
              <a:rPr lang="zh-TW" altLang="en-US" smtClean="0"/>
              <a:t>2018/3/7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4C0E3-9041-444A-A590-F037A42D52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4730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FE15-DEE3-4DEC-8244-6DBDCA6AE4DE}" type="datetimeFigureOut">
              <a:rPr lang="zh-TW" altLang="en-US" smtClean="0"/>
              <a:t>2018/3/7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4C0E3-9041-444A-A590-F037A42D52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6843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FE15-DEE3-4DEC-8244-6DBDCA6AE4DE}" type="datetimeFigureOut">
              <a:rPr lang="zh-TW" altLang="en-US" smtClean="0"/>
              <a:t>2018/3/7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4C0E3-9041-444A-A590-F037A42D52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1516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1FE15-DEE3-4DEC-8244-6DBDCA6AE4DE}" type="datetimeFigureOut">
              <a:rPr lang="zh-TW" altLang="en-US" smtClean="0"/>
              <a:t>2018/3/7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4C0E3-9041-444A-A590-F037A42D52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048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311056"/>
            <a:ext cx="10925503" cy="3229413"/>
          </a:xfrm>
        </p:spPr>
        <p:txBody>
          <a:bodyPr>
            <a:noAutofit/>
          </a:bodyPr>
          <a:lstStyle/>
          <a:p>
            <a:r>
              <a:rPr lang="en-US" altLang="zh-TW" sz="9600" dirty="0" smtClean="0"/>
              <a:t>spelling </a:t>
            </a:r>
            <a:r>
              <a:rPr lang="en-US" altLang="zh-TW" sz="9600" dirty="0" smtClean="0"/>
              <a:t>pyramid (tree)</a:t>
            </a:r>
            <a:endParaRPr lang="zh-TW" altLang="en-US" sz="9600" dirty="0"/>
          </a:p>
        </p:txBody>
      </p:sp>
    </p:spTree>
    <p:extLst>
      <p:ext uri="{BB962C8B-B14F-4D97-AF65-F5344CB8AC3E}">
        <p14:creationId xmlns:p14="http://schemas.microsoft.com/office/powerpoint/2010/main" val="3584614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/>
          <a:srcRect b="21499"/>
          <a:stretch/>
        </p:blipFill>
        <p:spPr>
          <a:xfrm>
            <a:off x="1575565" y="346513"/>
            <a:ext cx="8829149" cy="4950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751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/>
          <a:srcRect b="10406"/>
          <a:stretch/>
        </p:blipFill>
        <p:spPr>
          <a:xfrm>
            <a:off x="2559925" y="317445"/>
            <a:ext cx="6552543" cy="5547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051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Home work !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4382814"/>
            <a:ext cx="9144000" cy="874986"/>
          </a:xfrm>
        </p:spPr>
        <p:txBody>
          <a:bodyPr/>
          <a:lstStyle/>
          <a:p>
            <a:r>
              <a:rPr lang="en-US" altLang="zh-TW" dirty="0" smtClean="0"/>
              <a:t>Vocabulary word pyramid (or tree)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36514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-391619"/>
            <a:ext cx="1636986" cy="7517634"/>
          </a:xfrm>
        </p:spPr>
        <p:txBody>
          <a:bodyPr>
            <a:normAutofit/>
          </a:bodyPr>
          <a:lstStyle/>
          <a:p>
            <a:pPr algn="ctr"/>
            <a:r>
              <a:rPr lang="en-US" altLang="zh-TW" sz="3600" dirty="0"/>
              <a:t>g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>go</a:t>
            </a:r>
            <a:br>
              <a:rPr lang="en-US" altLang="zh-TW" sz="3600" dirty="0" smtClean="0"/>
            </a:br>
            <a:r>
              <a:rPr lang="en-US" altLang="zh-TW" sz="3600" dirty="0" smtClean="0"/>
              <a:t>t</a:t>
            </a:r>
            <a:br>
              <a:rPr lang="en-US" altLang="zh-TW" sz="3600" dirty="0" smtClean="0"/>
            </a:br>
            <a:r>
              <a:rPr lang="en-US" altLang="zh-TW" sz="3600" dirty="0" smtClean="0"/>
              <a:t>to</a:t>
            </a:r>
            <a:br>
              <a:rPr lang="en-US" altLang="zh-TW" sz="3600" dirty="0" smtClean="0"/>
            </a:br>
            <a:r>
              <a:rPr lang="en-US" altLang="zh-TW" sz="3600" dirty="0" smtClean="0"/>
              <a:t>t</a:t>
            </a:r>
            <a:br>
              <a:rPr lang="en-US" altLang="zh-TW" sz="3600" dirty="0" smtClean="0"/>
            </a:br>
            <a:r>
              <a:rPr lang="en-US" altLang="zh-TW" sz="3600" dirty="0" err="1" smtClean="0"/>
              <a:t>th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>the</a:t>
            </a:r>
            <a:br>
              <a:rPr lang="en-US" altLang="zh-TW" sz="3600" dirty="0" smtClean="0"/>
            </a:br>
            <a:r>
              <a:rPr lang="en-US" altLang="zh-TW" sz="3600" dirty="0" smtClean="0"/>
              <a:t>c</a:t>
            </a:r>
            <a:br>
              <a:rPr lang="en-US" altLang="zh-TW" sz="3600" dirty="0" smtClean="0"/>
            </a:br>
            <a:r>
              <a:rPr lang="en-US" altLang="zh-TW" sz="3600" dirty="0" smtClean="0"/>
              <a:t>co</a:t>
            </a:r>
            <a:br>
              <a:rPr lang="en-US" altLang="zh-TW" sz="3600" dirty="0" smtClean="0"/>
            </a:br>
            <a:r>
              <a:rPr lang="en-US" altLang="zh-TW" sz="3600" dirty="0" smtClean="0"/>
              <a:t>con</a:t>
            </a:r>
            <a:br>
              <a:rPr lang="en-US" altLang="zh-TW" sz="3600" dirty="0" smtClean="0"/>
            </a:br>
            <a:r>
              <a:rPr lang="en-US" altLang="zh-TW" sz="3600" dirty="0" err="1" smtClean="0"/>
              <a:t>conc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err="1" smtClean="0"/>
              <a:t>conce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err="1" smtClean="0"/>
              <a:t>concer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>concert</a:t>
            </a:r>
            <a:endParaRPr lang="zh-TW" altLang="en-US" sz="3600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2501462" y="-391619"/>
            <a:ext cx="1636986" cy="75176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TW" sz="3600" dirty="0" smtClean="0">
                <a:solidFill>
                  <a:srgbClr val="FF0000"/>
                </a:solidFill>
              </a:rPr>
              <a:t>g</a:t>
            </a:r>
            <a:br>
              <a:rPr lang="en-US" altLang="zh-TW" sz="3600" dirty="0" smtClean="0">
                <a:solidFill>
                  <a:srgbClr val="FF0000"/>
                </a:solidFill>
              </a:rPr>
            </a:br>
            <a:r>
              <a:rPr lang="en-US" altLang="zh-TW" sz="3600" dirty="0" smtClean="0">
                <a:solidFill>
                  <a:srgbClr val="FF0000"/>
                </a:solidFill>
              </a:rPr>
              <a:t>go</a:t>
            </a:r>
            <a:br>
              <a:rPr lang="en-US" altLang="zh-TW" sz="3600" dirty="0" smtClean="0">
                <a:solidFill>
                  <a:srgbClr val="FF0000"/>
                </a:solidFill>
              </a:rPr>
            </a:br>
            <a:r>
              <a:rPr lang="en-US" altLang="zh-TW" sz="3600" dirty="0" smtClean="0">
                <a:solidFill>
                  <a:srgbClr val="FF0000"/>
                </a:solidFill>
              </a:rPr>
              <a:t>t</a:t>
            </a:r>
            <a:br>
              <a:rPr lang="en-US" altLang="zh-TW" sz="3600" dirty="0" smtClean="0">
                <a:solidFill>
                  <a:srgbClr val="FF0000"/>
                </a:solidFill>
              </a:rPr>
            </a:br>
            <a:r>
              <a:rPr lang="en-US" altLang="zh-TW" sz="3600" dirty="0" smtClean="0">
                <a:solidFill>
                  <a:srgbClr val="FF0000"/>
                </a:solidFill>
              </a:rPr>
              <a:t>to</a:t>
            </a:r>
            <a:br>
              <a:rPr lang="en-US" altLang="zh-TW" sz="3600" dirty="0" smtClean="0">
                <a:solidFill>
                  <a:srgbClr val="FF0000"/>
                </a:solidFill>
              </a:rPr>
            </a:br>
            <a:r>
              <a:rPr lang="en-US" altLang="zh-TW" sz="3600" dirty="0" smtClean="0">
                <a:solidFill>
                  <a:srgbClr val="FF0000"/>
                </a:solidFill>
              </a:rPr>
              <a:t>t</a:t>
            </a:r>
            <a:br>
              <a:rPr lang="en-US" altLang="zh-TW" sz="3600" dirty="0" smtClean="0">
                <a:solidFill>
                  <a:srgbClr val="FF0000"/>
                </a:solidFill>
              </a:rPr>
            </a:br>
            <a:r>
              <a:rPr lang="en-US" altLang="zh-TW" sz="3600" dirty="0" err="1" smtClean="0">
                <a:solidFill>
                  <a:srgbClr val="FF0000"/>
                </a:solidFill>
              </a:rPr>
              <a:t>th</a:t>
            </a:r>
            <a:r>
              <a:rPr lang="en-US" altLang="zh-TW" sz="3600" dirty="0" smtClean="0">
                <a:solidFill>
                  <a:srgbClr val="FF0000"/>
                </a:solidFill>
              </a:rPr>
              <a:t/>
            </a:r>
            <a:br>
              <a:rPr lang="en-US" altLang="zh-TW" sz="3600" dirty="0" smtClean="0">
                <a:solidFill>
                  <a:srgbClr val="FF0000"/>
                </a:solidFill>
              </a:rPr>
            </a:br>
            <a:r>
              <a:rPr lang="en-US" altLang="zh-TW" sz="3600" dirty="0" smtClean="0">
                <a:solidFill>
                  <a:srgbClr val="FF0000"/>
                </a:solidFill>
              </a:rPr>
              <a:t>the</a:t>
            </a:r>
            <a:br>
              <a:rPr lang="en-US" altLang="zh-TW" sz="3600" dirty="0" smtClean="0">
                <a:solidFill>
                  <a:srgbClr val="FF0000"/>
                </a:solidFill>
              </a:rPr>
            </a:br>
            <a:r>
              <a:rPr lang="en-US" altLang="zh-TW" sz="3600" dirty="0" smtClean="0">
                <a:solidFill>
                  <a:srgbClr val="FF0000"/>
                </a:solidFill>
              </a:rPr>
              <a:t>m</a:t>
            </a:r>
          </a:p>
          <a:p>
            <a:pPr algn="ctr"/>
            <a:r>
              <a:rPr lang="en-US" altLang="zh-TW" sz="3600" dirty="0" err="1">
                <a:solidFill>
                  <a:srgbClr val="FF0000"/>
                </a:solidFill>
              </a:rPr>
              <a:t>m</a:t>
            </a:r>
            <a:r>
              <a:rPr lang="en-US" altLang="zh-TW" sz="3600" dirty="0" err="1" smtClean="0">
                <a:solidFill>
                  <a:srgbClr val="FF0000"/>
                </a:solidFill>
              </a:rPr>
              <a:t>o</a:t>
            </a:r>
            <a:endParaRPr lang="en-US" altLang="zh-TW" sz="3600" dirty="0" smtClean="0">
              <a:solidFill>
                <a:srgbClr val="FF0000"/>
              </a:solidFill>
            </a:endParaRPr>
          </a:p>
          <a:p>
            <a:pPr algn="ctr"/>
            <a:r>
              <a:rPr lang="en-US" altLang="zh-TW" sz="3600" dirty="0" err="1">
                <a:solidFill>
                  <a:srgbClr val="FF0000"/>
                </a:solidFill>
              </a:rPr>
              <a:t>m</a:t>
            </a:r>
            <a:r>
              <a:rPr lang="en-US" altLang="zh-TW" sz="3600" dirty="0" err="1" smtClean="0">
                <a:solidFill>
                  <a:srgbClr val="FF0000"/>
                </a:solidFill>
              </a:rPr>
              <a:t>ov</a:t>
            </a:r>
            <a:endParaRPr lang="en-US" altLang="zh-TW" sz="3600" dirty="0" smtClean="0">
              <a:solidFill>
                <a:srgbClr val="FF0000"/>
              </a:solidFill>
            </a:endParaRPr>
          </a:p>
          <a:p>
            <a:pPr algn="ctr"/>
            <a:r>
              <a:rPr lang="en-US" altLang="zh-TW" sz="3600" dirty="0" err="1">
                <a:solidFill>
                  <a:srgbClr val="FF0000"/>
                </a:solidFill>
              </a:rPr>
              <a:t>m</a:t>
            </a:r>
            <a:r>
              <a:rPr lang="en-US" altLang="zh-TW" sz="3600" dirty="0" err="1" smtClean="0">
                <a:solidFill>
                  <a:srgbClr val="FF0000"/>
                </a:solidFill>
              </a:rPr>
              <a:t>ovi</a:t>
            </a:r>
            <a:endParaRPr lang="en-US" altLang="zh-TW" sz="3600" dirty="0" smtClean="0">
              <a:solidFill>
                <a:srgbClr val="FF0000"/>
              </a:solidFill>
            </a:endParaRPr>
          </a:p>
          <a:p>
            <a:pPr algn="ctr"/>
            <a:r>
              <a:rPr lang="en-US" altLang="zh-TW" sz="3600" dirty="0">
                <a:solidFill>
                  <a:srgbClr val="FF0000"/>
                </a:solidFill>
              </a:rPr>
              <a:t>m</a:t>
            </a:r>
            <a:r>
              <a:rPr lang="en-US" altLang="zh-TW" sz="3600" dirty="0" smtClean="0">
                <a:solidFill>
                  <a:srgbClr val="FF0000"/>
                </a:solidFill>
              </a:rPr>
              <a:t>ovie</a:t>
            </a:r>
          </a:p>
          <a:p>
            <a:pPr algn="ctr"/>
            <a:r>
              <a:rPr lang="en-US" altLang="zh-TW" sz="3600" dirty="0" smtClean="0">
                <a:solidFill>
                  <a:srgbClr val="FF0000"/>
                </a:solidFill>
              </a:rPr>
              <a:t>movies</a:t>
            </a: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4550979" y="-391619"/>
            <a:ext cx="1755228" cy="75176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TW" sz="3200" dirty="0" smtClean="0">
                <a:solidFill>
                  <a:srgbClr val="0070C0"/>
                </a:solidFill>
              </a:rPr>
              <a:t>s</a:t>
            </a:r>
          </a:p>
          <a:p>
            <a:pPr algn="ctr"/>
            <a:r>
              <a:rPr lang="en-US" altLang="zh-TW" sz="3200" dirty="0" err="1" smtClean="0">
                <a:solidFill>
                  <a:srgbClr val="0070C0"/>
                </a:solidFill>
              </a:rPr>
              <a:t>su</a:t>
            </a:r>
            <a:endParaRPr lang="en-US" altLang="zh-TW" sz="3200" dirty="0" smtClean="0">
              <a:solidFill>
                <a:srgbClr val="0070C0"/>
              </a:solidFill>
            </a:endParaRPr>
          </a:p>
          <a:p>
            <a:pPr algn="ctr"/>
            <a:r>
              <a:rPr lang="en-US" altLang="zh-TW" sz="3200" dirty="0" smtClean="0">
                <a:solidFill>
                  <a:srgbClr val="0070C0"/>
                </a:solidFill>
              </a:rPr>
              <a:t>sur</a:t>
            </a:r>
          </a:p>
          <a:p>
            <a:pPr algn="ctr"/>
            <a:r>
              <a:rPr lang="en-US" altLang="zh-TW" sz="3200" dirty="0">
                <a:solidFill>
                  <a:srgbClr val="0070C0"/>
                </a:solidFill>
              </a:rPr>
              <a:t>s</a:t>
            </a:r>
            <a:r>
              <a:rPr lang="en-US" altLang="zh-TW" sz="3200" dirty="0" smtClean="0">
                <a:solidFill>
                  <a:srgbClr val="0070C0"/>
                </a:solidFill>
              </a:rPr>
              <a:t>urf</a:t>
            </a:r>
          </a:p>
          <a:p>
            <a:pPr algn="ctr"/>
            <a:r>
              <a:rPr lang="en-US" altLang="zh-TW" sz="3200" dirty="0">
                <a:solidFill>
                  <a:srgbClr val="0070C0"/>
                </a:solidFill>
              </a:rPr>
              <a:t>t</a:t>
            </a:r>
            <a:endParaRPr lang="en-US" altLang="zh-TW" sz="3200" dirty="0" smtClean="0">
              <a:solidFill>
                <a:srgbClr val="0070C0"/>
              </a:solidFill>
            </a:endParaRPr>
          </a:p>
          <a:p>
            <a:pPr algn="ctr"/>
            <a:r>
              <a:rPr lang="en-US" altLang="zh-TW" sz="3200" dirty="0" err="1" smtClean="0">
                <a:solidFill>
                  <a:srgbClr val="0070C0"/>
                </a:solidFill>
              </a:rPr>
              <a:t>th</a:t>
            </a:r>
            <a:endParaRPr lang="en-US" altLang="zh-TW" sz="3200" dirty="0" smtClean="0">
              <a:solidFill>
                <a:srgbClr val="0070C0"/>
              </a:solidFill>
            </a:endParaRPr>
          </a:p>
          <a:p>
            <a:pPr algn="ctr"/>
            <a:r>
              <a:rPr lang="en-US" altLang="zh-TW" sz="3200" dirty="0" smtClean="0">
                <a:solidFill>
                  <a:srgbClr val="0070C0"/>
                </a:solidFill>
              </a:rPr>
              <a:t>the</a:t>
            </a:r>
          </a:p>
          <a:p>
            <a:pPr algn="ctr"/>
            <a:r>
              <a:rPr lang="en-US" altLang="zh-TW" sz="3200" dirty="0" err="1" smtClean="0">
                <a:solidFill>
                  <a:srgbClr val="0070C0"/>
                </a:solidFill>
              </a:rPr>
              <a:t>i</a:t>
            </a:r>
            <a:endParaRPr lang="en-US" altLang="zh-TW" sz="3200" dirty="0" smtClean="0">
              <a:solidFill>
                <a:srgbClr val="0070C0"/>
              </a:solidFill>
            </a:endParaRPr>
          </a:p>
          <a:p>
            <a:pPr algn="ctr"/>
            <a:r>
              <a:rPr lang="en-US" altLang="zh-TW" sz="3200" dirty="0" smtClean="0">
                <a:solidFill>
                  <a:srgbClr val="0070C0"/>
                </a:solidFill>
              </a:rPr>
              <a:t>in</a:t>
            </a:r>
          </a:p>
          <a:p>
            <a:pPr algn="ctr"/>
            <a:r>
              <a:rPr lang="en-US" altLang="zh-TW" sz="3200" dirty="0" err="1">
                <a:solidFill>
                  <a:srgbClr val="0070C0"/>
                </a:solidFill>
              </a:rPr>
              <a:t>i</a:t>
            </a:r>
            <a:r>
              <a:rPr lang="en-US" altLang="zh-TW" sz="3200" dirty="0" err="1" smtClean="0">
                <a:solidFill>
                  <a:srgbClr val="0070C0"/>
                </a:solidFill>
              </a:rPr>
              <a:t>nt</a:t>
            </a:r>
            <a:endParaRPr lang="en-US" altLang="zh-TW" sz="3200" dirty="0" smtClean="0">
              <a:solidFill>
                <a:srgbClr val="0070C0"/>
              </a:solidFill>
            </a:endParaRPr>
          </a:p>
          <a:p>
            <a:pPr algn="ctr"/>
            <a:r>
              <a:rPr lang="en-US" altLang="zh-TW" sz="3200" dirty="0" err="1">
                <a:solidFill>
                  <a:srgbClr val="0070C0"/>
                </a:solidFill>
              </a:rPr>
              <a:t>i</a:t>
            </a:r>
            <a:r>
              <a:rPr lang="en-US" altLang="zh-TW" sz="3200" dirty="0" err="1" smtClean="0">
                <a:solidFill>
                  <a:srgbClr val="0070C0"/>
                </a:solidFill>
              </a:rPr>
              <a:t>nte</a:t>
            </a:r>
            <a:endParaRPr lang="en-US" altLang="zh-TW" sz="3200" dirty="0" smtClean="0">
              <a:solidFill>
                <a:srgbClr val="0070C0"/>
              </a:solidFill>
            </a:endParaRPr>
          </a:p>
          <a:p>
            <a:pPr algn="ctr"/>
            <a:r>
              <a:rPr lang="en-US" altLang="zh-TW" sz="3200" dirty="0" smtClean="0">
                <a:solidFill>
                  <a:srgbClr val="0070C0"/>
                </a:solidFill>
              </a:rPr>
              <a:t>inter</a:t>
            </a:r>
          </a:p>
          <a:p>
            <a:pPr algn="ctr"/>
            <a:r>
              <a:rPr lang="en-US" altLang="zh-TW" sz="3200" dirty="0" smtClean="0">
                <a:solidFill>
                  <a:srgbClr val="0070C0"/>
                </a:solidFill>
              </a:rPr>
              <a:t>Intern</a:t>
            </a:r>
          </a:p>
          <a:p>
            <a:pPr algn="ctr"/>
            <a:r>
              <a:rPr lang="en-US" altLang="zh-TW" sz="3200" dirty="0" smtClean="0">
                <a:solidFill>
                  <a:srgbClr val="0070C0"/>
                </a:solidFill>
              </a:rPr>
              <a:t>interne</a:t>
            </a:r>
          </a:p>
          <a:p>
            <a:pPr algn="ctr"/>
            <a:r>
              <a:rPr lang="en-US" altLang="zh-TW" sz="3200" dirty="0" smtClean="0">
                <a:solidFill>
                  <a:srgbClr val="0070C0"/>
                </a:solidFill>
              </a:rPr>
              <a:t>internet</a:t>
            </a:r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6526924" y="-391619"/>
            <a:ext cx="1828800" cy="75176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TW" sz="4000" dirty="0" smtClean="0">
                <a:solidFill>
                  <a:srgbClr val="7030A0"/>
                </a:solidFill>
              </a:rPr>
              <a:t>g</a:t>
            </a:r>
            <a:br>
              <a:rPr lang="en-US" altLang="zh-TW" sz="4000" dirty="0" smtClean="0">
                <a:solidFill>
                  <a:srgbClr val="7030A0"/>
                </a:solidFill>
              </a:rPr>
            </a:br>
            <a:r>
              <a:rPr lang="en-US" altLang="zh-TW" sz="4000" dirty="0" smtClean="0">
                <a:solidFill>
                  <a:srgbClr val="7030A0"/>
                </a:solidFill>
              </a:rPr>
              <a:t>go</a:t>
            </a:r>
            <a:br>
              <a:rPr lang="en-US" altLang="zh-TW" sz="4000" dirty="0" smtClean="0">
                <a:solidFill>
                  <a:srgbClr val="7030A0"/>
                </a:solidFill>
              </a:rPr>
            </a:br>
            <a:r>
              <a:rPr lang="en-US" altLang="zh-TW" sz="4000" dirty="0" smtClean="0">
                <a:solidFill>
                  <a:srgbClr val="7030A0"/>
                </a:solidFill>
              </a:rPr>
              <a:t>b</a:t>
            </a:r>
          </a:p>
          <a:p>
            <a:pPr algn="ctr"/>
            <a:r>
              <a:rPr lang="en-US" altLang="zh-TW" sz="4000" dirty="0" err="1" smtClean="0">
                <a:solidFill>
                  <a:srgbClr val="7030A0"/>
                </a:solidFill>
              </a:rPr>
              <a:t>bo</a:t>
            </a:r>
            <a:endParaRPr lang="en-US" altLang="zh-TW" sz="4000" dirty="0" smtClean="0">
              <a:solidFill>
                <a:srgbClr val="7030A0"/>
              </a:solidFill>
            </a:endParaRPr>
          </a:p>
          <a:p>
            <a:pPr algn="ctr"/>
            <a:r>
              <a:rPr lang="en-US" altLang="zh-TW" sz="4000" dirty="0" smtClean="0">
                <a:solidFill>
                  <a:srgbClr val="7030A0"/>
                </a:solidFill>
              </a:rPr>
              <a:t>bow</a:t>
            </a:r>
          </a:p>
          <a:p>
            <a:pPr algn="ctr"/>
            <a:r>
              <a:rPr lang="en-US" altLang="zh-TW" sz="4000" dirty="0" smtClean="0">
                <a:solidFill>
                  <a:srgbClr val="7030A0"/>
                </a:solidFill>
              </a:rPr>
              <a:t>bowl</a:t>
            </a:r>
          </a:p>
          <a:p>
            <a:pPr algn="ctr"/>
            <a:r>
              <a:rPr lang="en-US" altLang="zh-TW" sz="4000" dirty="0" err="1" smtClean="0">
                <a:solidFill>
                  <a:srgbClr val="7030A0"/>
                </a:solidFill>
              </a:rPr>
              <a:t>bowli</a:t>
            </a:r>
            <a:endParaRPr lang="en-US" altLang="zh-TW" sz="4000" dirty="0" smtClean="0">
              <a:solidFill>
                <a:srgbClr val="7030A0"/>
              </a:solidFill>
            </a:endParaRPr>
          </a:p>
          <a:p>
            <a:pPr algn="ctr"/>
            <a:r>
              <a:rPr lang="en-US" altLang="zh-TW" sz="4000" dirty="0" err="1" smtClean="0">
                <a:solidFill>
                  <a:srgbClr val="7030A0"/>
                </a:solidFill>
              </a:rPr>
              <a:t>bowlin</a:t>
            </a:r>
            <a:endParaRPr lang="en-US" altLang="zh-TW" sz="4000" dirty="0" smtClean="0">
              <a:solidFill>
                <a:srgbClr val="7030A0"/>
              </a:solidFill>
            </a:endParaRPr>
          </a:p>
          <a:p>
            <a:pPr algn="ctr"/>
            <a:r>
              <a:rPr lang="en-US" altLang="zh-TW" sz="4000" dirty="0" smtClean="0">
                <a:solidFill>
                  <a:srgbClr val="7030A0"/>
                </a:solidFill>
              </a:rPr>
              <a:t>bowling</a:t>
            </a:r>
            <a:endParaRPr lang="zh-TW" altLang="en-US" sz="4000" dirty="0">
              <a:solidFill>
                <a:srgbClr val="7030A0"/>
              </a:solidFill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8576441" y="-391619"/>
            <a:ext cx="1636986" cy="75176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TW" sz="3200" dirty="0" smtClean="0">
                <a:solidFill>
                  <a:srgbClr val="92D050"/>
                </a:solidFill>
              </a:rPr>
              <a:t>p</a:t>
            </a:r>
          </a:p>
          <a:p>
            <a:pPr algn="ctr"/>
            <a:r>
              <a:rPr lang="en-US" altLang="zh-TW" sz="3200" dirty="0" err="1" smtClean="0">
                <a:solidFill>
                  <a:srgbClr val="92D050"/>
                </a:solidFill>
              </a:rPr>
              <a:t>pl</a:t>
            </a:r>
            <a:endParaRPr lang="en-US" altLang="zh-TW" sz="3200" dirty="0" smtClean="0">
              <a:solidFill>
                <a:srgbClr val="92D050"/>
              </a:solidFill>
            </a:endParaRPr>
          </a:p>
          <a:p>
            <a:pPr algn="ctr"/>
            <a:r>
              <a:rPr lang="en-US" altLang="zh-TW" sz="3200" dirty="0" err="1" smtClean="0">
                <a:solidFill>
                  <a:srgbClr val="92D050"/>
                </a:solidFill>
              </a:rPr>
              <a:t>pla</a:t>
            </a:r>
            <a:endParaRPr lang="en-US" altLang="zh-TW" sz="3200" dirty="0" smtClean="0">
              <a:solidFill>
                <a:srgbClr val="92D050"/>
              </a:solidFill>
            </a:endParaRPr>
          </a:p>
          <a:p>
            <a:pPr algn="ctr"/>
            <a:r>
              <a:rPr lang="en-US" altLang="zh-TW" sz="3200" dirty="0" smtClean="0">
                <a:solidFill>
                  <a:srgbClr val="92D050"/>
                </a:solidFill>
              </a:rPr>
              <a:t>play</a:t>
            </a:r>
          </a:p>
          <a:p>
            <a:pPr algn="ctr"/>
            <a:r>
              <a:rPr lang="en-US" altLang="zh-TW" sz="3200" dirty="0" smtClean="0">
                <a:solidFill>
                  <a:srgbClr val="92D050"/>
                </a:solidFill>
              </a:rPr>
              <a:t>o</a:t>
            </a:r>
          </a:p>
          <a:p>
            <a:pPr algn="ctr"/>
            <a:r>
              <a:rPr lang="en-US" altLang="zh-TW" sz="3200" dirty="0" smtClean="0">
                <a:solidFill>
                  <a:srgbClr val="92D050"/>
                </a:solidFill>
              </a:rPr>
              <a:t>on</a:t>
            </a:r>
          </a:p>
          <a:p>
            <a:pPr algn="ctr"/>
            <a:r>
              <a:rPr lang="en-US" altLang="zh-TW" sz="3200" dirty="0" err="1" smtClean="0">
                <a:solidFill>
                  <a:srgbClr val="92D050"/>
                </a:solidFill>
              </a:rPr>
              <a:t>onl</a:t>
            </a:r>
            <a:endParaRPr lang="en-US" altLang="zh-TW" sz="3200" dirty="0" smtClean="0">
              <a:solidFill>
                <a:srgbClr val="92D050"/>
              </a:solidFill>
            </a:endParaRPr>
          </a:p>
          <a:p>
            <a:pPr algn="ctr"/>
            <a:r>
              <a:rPr lang="en-US" altLang="zh-TW" sz="3200" dirty="0" err="1" smtClean="0">
                <a:solidFill>
                  <a:srgbClr val="92D050"/>
                </a:solidFill>
              </a:rPr>
              <a:t>onli</a:t>
            </a:r>
            <a:endParaRPr lang="en-US" altLang="zh-TW" sz="3200" dirty="0" smtClean="0">
              <a:solidFill>
                <a:srgbClr val="92D050"/>
              </a:solidFill>
            </a:endParaRPr>
          </a:p>
          <a:p>
            <a:pPr algn="ctr"/>
            <a:r>
              <a:rPr lang="en-US" altLang="zh-TW" sz="3200" dirty="0" err="1" smtClean="0">
                <a:solidFill>
                  <a:srgbClr val="92D050"/>
                </a:solidFill>
              </a:rPr>
              <a:t>onlin</a:t>
            </a:r>
            <a:endParaRPr lang="en-US" altLang="zh-TW" sz="3200" dirty="0" smtClean="0">
              <a:solidFill>
                <a:srgbClr val="92D050"/>
              </a:solidFill>
            </a:endParaRPr>
          </a:p>
          <a:p>
            <a:pPr algn="ctr"/>
            <a:r>
              <a:rPr lang="en-US" altLang="zh-TW" sz="3200" dirty="0" smtClean="0">
                <a:solidFill>
                  <a:srgbClr val="92D050"/>
                </a:solidFill>
              </a:rPr>
              <a:t>online</a:t>
            </a:r>
          </a:p>
          <a:p>
            <a:pPr algn="ctr"/>
            <a:r>
              <a:rPr lang="en-US" altLang="zh-TW" sz="3200" dirty="0" smtClean="0">
                <a:solidFill>
                  <a:srgbClr val="92D050"/>
                </a:solidFill>
              </a:rPr>
              <a:t>g </a:t>
            </a:r>
          </a:p>
          <a:p>
            <a:pPr algn="ctr"/>
            <a:r>
              <a:rPr lang="en-US" altLang="zh-TW" sz="3200" dirty="0" err="1" smtClean="0">
                <a:solidFill>
                  <a:srgbClr val="92D050"/>
                </a:solidFill>
              </a:rPr>
              <a:t>ga</a:t>
            </a:r>
            <a:endParaRPr lang="en-US" altLang="zh-TW" sz="3200" dirty="0" smtClean="0">
              <a:solidFill>
                <a:srgbClr val="92D050"/>
              </a:solidFill>
            </a:endParaRPr>
          </a:p>
          <a:p>
            <a:pPr algn="ctr"/>
            <a:r>
              <a:rPr lang="en-US" altLang="zh-TW" sz="3200" dirty="0" smtClean="0">
                <a:solidFill>
                  <a:srgbClr val="92D050"/>
                </a:solidFill>
              </a:rPr>
              <a:t>gam</a:t>
            </a:r>
          </a:p>
          <a:p>
            <a:pPr algn="ctr"/>
            <a:r>
              <a:rPr lang="en-US" altLang="zh-TW" sz="3200" dirty="0" smtClean="0">
                <a:solidFill>
                  <a:srgbClr val="92D050"/>
                </a:solidFill>
              </a:rPr>
              <a:t>game</a:t>
            </a:r>
          </a:p>
          <a:p>
            <a:pPr algn="ctr"/>
            <a:r>
              <a:rPr lang="en-US" altLang="zh-TW" sz="3200" dirty="0" smtClean="0">
                <a:solidFill>
                  <a:srgbClr val="92D050"/>
                </a:solidFill>
              </a:rPr>
              <a:t>games</a:t>
            </a:r>
            <a:endParaRPr lang="zh-TW" altLang="en-US" sz="3200" dirty="0">
              <a:solidFill>
                <a:srgbClr val="92D050"/>
              </a:solidFill>
            </a:endParaRP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10555014" y="-270750"/>
            <a:ext cx="1636986" cy="75176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TW" sz="4800" dirty="0" smtClean="0">
                <a:solidFill>
                  <a:schemeClr val="accent2">
                    <a:lumMod val="50000"/>
                  </a:schemeClr>
                </a:solidFill>
              </a:rPr>
              <a:t>t</a:t>
            </a:r>
          </a:p>
          <a:p>
            <a:pPr algn="ctr"/>
            <a:r>
              <a:rPr lang="en-US" altLang="zh-TW" sz="4800" dirty="0" smtClean="0">
                <a:solidFill>
                  <a:schemeClr val="accent2">
                    <a:lumMod val="50000"/>
                  </a:schemeClr>
                </a:solidFill>
              </a:rPr>
              <a:t>ta</a:t>
            </a:r>
          </a:p>
          <a:p>
            <a:pPr algn="ctr"/>
            <a:r>
              <a:rPr lang="en-US" altLang="zh-TW" sz="4800" dirty="0" err="1" smtClean="0">
                <a:solidFill>
                  <a:schemeClr val="accent2">
                    <a:lumMod val="50000"/>
                  </a:schemeClr>
                </a:solidFill>
              </a:rPr>
              <a:t>tak</a:t>
            </a:r>
            <a:endParaRPr lang="en-US" altLang="zh-TW" sz="4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altLang="zh-TW" sz="4800" dirty="0" smtClean="0">
                <a:solidFill>
                  <a:schemeClr val="accent2">
                    <a:lumMod val="50000"/>
                  </a:schemeClr>
                </a:solidFill>
              </a:rPr>
              <a:t>take</a:t>
            </a:r>
          </a:p>
          <a:p>
            <a:pPr algn="ctr"/>
            <a:r>
              <a:rPr lang="en-US" altLang="zh-TW" sz="4800" dirty="0" smtClean="0">
                <a:solidFill>
                  <a:schemeClr val="accent2">
                    <a:lumMod val="50000"/>
                  </a:schemeClr>
                </a:solidFill>
              </a:rPr>
              <a:t>a </a:t>
            </a:r>
          </a:p>
          <a:p>
            <a:pPr algn="ctr"/>
            <a:r>
              <a:rPr lang="en-US" altLang="zh-TW" sz="4800" dirty="0" smtClean="0">
                <a:solidFill>
                  <a:schemeClr val="accent2">
                    <a:lumMod val="50000"/>
                  </a:schemeClr>
                </a:solidFill>
              </a:rPr>
              <a:t>t</a:t>
            </a:r>
          </a:p>
          <a:p>
            <a:pPr algn="ctr"/>
            <a:r>
              <a:rPr lang="en-US" altLang="zh-TW" sz="4800" dirty="0" err="1" smtClean="0">
                <a:solidFill>
                  <a:schemeClr val="accent2">
                    <a:lumMod val="50000"/>
                  </a:schemeClr>
                </a:solidFill>
              </a:rPr>
              <a:t>tr</a:t>
            </a:r>
            <a:endParaRPr lang="en-US" altLang="zh-TW" sz="4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altLang="zh-TW" sz="4800" dirty="0" smtClean="0">
                <a:solidFill>
                  <a:schemeClr val="accent2">
                    <a:lumMod val="50000"/>
                  </a:schemeClr>
                </a:solidFill>
              </a:rPr>
              <a:t>tri</a:t>
            </a:r>
          </a:p>
          <a:p>
            <a:pPr algn="ctr"/>
            <a:r>
              <a:rPr lang="en-US" altLang="zh-TW" sz="4800" dirty="0" smtClean="0">
                <a:solidFill>
                  <a:schemeClr val="accent2">
                    <a:lumMod val="50000"/>
                  </a:schemeClr>
                </a:solidFill>
              </a:rPr>
              <a:t>trip</a:t>
            </a:r>
            <a:endParaRPr lang="zh-TW" altLang="en-US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914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57</Words>
  <Application>Microsoft Office PowerPoint</Application>
  <PresentationFormat>寬螢幕</PresentationFormat>
  <Paragraphs>56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新細明體</vt:lpstr>
      <vt:lpstr>Arial</vt:lpstr>
      <vt:lpstr>Calibri</vt:lpstr>
      <vt:lpstr>Calibri Light</vt:lpstr>
      <vt:lpstr>Office 佈景主題</vt:lpstr>
      <vt:lpstr>spelling pyramid (tree)</vt:lpstr>
      <vt:lpstr>PowerPoint 簡報</vt:lpstr>
      <vt:lpstr>PowerPoint 簡報</vt:lpstr>
      <vt:lpstr>Home work !</vt:lpstr>
      <vt:lpstr>g go t to t th the c co con conc conce concer concert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</cp:revision>
  <dcterms:created xsi:type="dcterms:W3CDTF">2018-02-23T01:24:09Z</dcterms:created>
  <dcterms:modified xsi:type="dcterms:W3CDTF">2018-03-07T00:20:00Z</dcterms:modified>
</cp:coreProperties>
</file>