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28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296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8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41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84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4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72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73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73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84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51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FE15-DEE3-4DEC-8244-6DBDCA6AE4DE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4C0E3-9041-444A-A590-F037A42D52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04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311056"/>
            <a:ext cx="10925503" cy="3229413"/>
          </a:xfrm>
        </p:spPr>
        <p:txBody>
          <a:bodyPr>
            <a:noAutofit/>
          </a:bodyPr>
          <a:lstStyle/>
          <a:p>
            <a:r>
              <a:rPr lang="en-US" altLang="zh-TW" sz="9600" dirty="0" smtClean="0"/>
              <a:t>spelling </a:t>
            </a:r>
            <a:r>
              <a:rPr lang="en-US" altLang="zh-TW" sz="9600" dirty="0" smtClean="0"/>
              <a:t>pyramid (tree)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58461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b="21499"/>
          <a:stretch/>
        </p:blipFill>
        <p:spPr>
          <a:xfrm>
            <a:off x="1575565" y="346513"/>
            <a:ext cx="8829149" cy="495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5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10406"/>
          <a:stretch/>
        </p:blipFill>
        <p:spPr>
          <a:xfrm>
            <a:off x="2559925" y="317445"/>
            <a:ext cx="6552543" cy="554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5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Home work !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82814"/>
            <a:ext cx="9144000" cy="874986"/>
          </a:xfrm>
        </p:spPr>
        <p:txBody>
          <a:bodyPr/>
          <a:lstStyle/>
          <a:p>
            <a:r>
              <a:rPr lang="en-US" altLang="zh-TW" dirty="0" smtClean="0"/>
              <a:t>Vocabulary word pyramid (or tree)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651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391619"/>
            <a:ext cx="1636986" cy="7517634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/>
              <a:t>g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go</a:t>
            </a:r>
            <a:br>
              <a:rPr lang="en-US" altLang="zh-TW" sz="3600" dirty="0" smtClean="0"/>
            </a:br>
            <a:r>
              <a:rPr lang="en-US" altLang="zh-TW" sz="3600" dirty="0" smtClean="0"/>
              <a:t>t</a:t>
            </a:r>
            <a:br>
              <a:rPr lang="en-US" altLang="zh-TW" sz="3600" dirty="0" smtClean="0"/>
            </a:br>
            <a:r>
              <a:rPr lang="en-US" altLang="zh-TW" sz="3600" dirty="0" smtClean="0"/>
              <a:t>to</a:t>
            </a:r>
            <a:br>
              <a:rPr lang="en-US" altLang="zh-TW" sz="3600" dirty="0" smtClean="0"/>
            </a:br>
            <a:r>
              <a:rPr lang="en-US" altLang="zh-TW" sz="3600" dirty="0" smtClean="0"/>
              <a:t>t</a:t>
            </a:r>
            <a:br>
              <a:rPr lang="en-US" altLang="zh-TW" sz="3600" dirty="0" smtClean="0"/>
            </a:br>
            <a:r>
              <a:rPr lang="en-US" altLang="zh-TW" sz="3600" dirty="0" err="1" smtClean="0"/>
              <a:t>th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the</a:t>
            </a:r>
            <a:br>
              <a:rPr lang="en-US" altLang="zh-TW" sz="3600" dirty="0" smtClean="0"/>
            </a:br>
            <a:r>
              <a:rPr lang="en-US" altLang="zh-TW" sz="3600" dirty="0" smtClean="0"/>
              <a:t>c</a:t>
            </a:r>
            <a:br>
              <a:rPr lang="en-US" altLang="zh-TW" sz="3600" dirty="0" smtClean="0"/>
            </a:br>
            <a:r>
              <a:rPr lang="en-US" altLang="zh-TW" sz="3600" dirty="0" smtClean="0"/>
              <a:t>co</a:t>
            </a:r>
            <a:br>
              <a:rPr lang="en-US" altLang="zh-TW" sz="3600" dirty="0" smtClean="0"/>
            </a:br>
            <a:r>
              <a:rPr lang="en-US" altLang="zh-TW" sz="3600" dirty="0" smtClean="0"/>
              <a:t>con</a:t>
            </a:r>
            <a:br>
              <a:rPr lang="en-US" altLang="zh-TW" sz="3600" dirty="0" smtClean="0"/>
            </a:br>
            <a:r>
              <a:rPr lang="en-US" altLang="zh-TW" sz="3600" dirty="0" err="1" smtClean="0"/>
              <a:t>conc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err="1" smtClean="0"/>
              <a:t>conce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err="1" smtClean="0"/>
              <a:t>concer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concert</a:t>
            </a:r>
            <a:endParaRPr lang="zh-TW" altLang="en-US" sz="36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01462" y="-391619"/>
            <a:ext cx="1636986" cy="7517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600" dirty="0" smtClean="0">
                <a:solidFill>
                  <a:srgbClr val="FF0000"/>
                </a:solidFill>
              </a:rPr>
              <a:t>g</a:t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r>
              <a:rPr lang="en-US" altLang="zh-TW" sz="3600" dirty="0" smtClean="0">
                <a:solidFill>
                  <a:srgbClr val="FF0000"/>
                </a:solidFill>
              </a:rPr>
              <a:t>go</a:t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r>
              <a:rPr lang="en-US" altLang="zh-TW" sz="3600" dirty="0" smtClean="0">
                <a:solidFill>
                  <a:srgbClr val="FF0000"/>
                </a:solidFill>
              </a:rPr>
              <a:t>t</a:t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r>
              <a:rPr lang="en-US" altLang="zh-TW" sz="3600" dirty="0" smtClean="0">
                <a:solidFill>
                  <a:srgbClr val="FF0000"/>
                </a:solidFill>
              </a:rPr>
              <a:t>to</a:t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r>
              <a:rPr lang="en-US" altLang="zh-TW" sz="3600" dirty="0" smtClean="0">
                <a:solidFill>
                  <a:srgbClr val="FF0000"/>
                </a:solidFill>
              </a:rPr>
              <a:t>t</a:t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r>
              <a:rPr lang="en-US" altLang="zh-TW" sz="3600" dirty="0" err="1" smtClean="0">
                <a:solidFill>
                  <a:srgbClr val="FF0000"/>
                </a:solidFill>
              </a:rPr>
              <a:t>th</a:t>
            </a:r>
            <a:r>
              <a:rPr lang="en-US" altLang="zh-TW" sz="3600" dirty="0" smtClean="0">
                <a:solidFill>
                  <a:srgbClr val="FF0000"/>
                </a:solidFill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r>
              <a:rPr lang="en-US" altLang="zh-TW" sz="3600" dirty="0" smtClean="0">
                <a:solidFill>
                  <a:srgbClr val="FF0000"/>
                </a:solidFill>
              </a:rPr>
              <a:t>the</a:t>
            </a:r>
            <a:br>
              <a:rPr lang="en-US" altLang="zh-TW" sz="3600" dirty="0" smtClean="0">
                <a:solidFill>
                  <a:srgbClr val="FF0000"/>
                </a:solidFill>
              </a:rPr>
            </a:br>
            <a:r>
              <a:rPr lang="en-US" altLang="zh-TW" sz="3600" dirty="0" smtClean="0">
                <a:solidFill>
                  <a:srgbClr val="FF0000"/>
                </a:solidFill>
              </a:rPr>
              <a:t>m</a:t>
            </a:r>
          </a:p>
          <a:p>
            <a:pPr algn="ctr"/>
            <a:r>
              <a:rPr lang="en-US" altLang="zh-TW" sz="3600" dirty="0" err="1">
                <a:solidFill>
                  <a:srgbClr val="FF0000"/>
                </a:solidFill>
              </a:rPr>
              <a:t>m</a:t>
            </a:r>
            <a:r>
              <a:rPr lang="en-US" altLang="zh-TW" sz="3600" dirty="0" err="1" smtClean="0">
                <a:solidFill>
                  <a:srgbClr val="FF0000"/>
                </a:solidFill>
              </a:rPr>
              <a:t>o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sz="3600" dirty="0" err="1">
                <a:solidFill>
                  <a:srgbClr val="FF0000"/>
                </a:solidFill>
              </a:rPr>
              <a:t>m</a:t>
            </a:r>
            <a:r>
              <a:rPr lang="en-US" altLang="zh-TW" sz="3600" dirty="0" err="1" smtClean="0">
                <a:solidFill>
                  <a:srgbClr val="FF0000"/>
                </a:solidFill>
              </a:rPr>
              <a:t>ov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sz="3600" dirty="0" err="1">
                <a:solidFill>
                  <a:srgbClr val="FF0000"/>
                </a:solidFill>
              </a:rPr>
              <a:t>m</a:t>
            </a:r>
            <a:r>
              <a:rPr lang="en-US" altLang="zh-TW" sz="3600" dirty="0" err="1" smtClean="0">
                <a:solidFill>
                  <a:srgbClr val="FF0000"/>
                </a:solidFill>
              </a:rPr>
              <a:t>ovi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sz="3600" dirty="0">
                <a:solidFill>
                  <a:srgbClr val="FF0000"/>
                </a:solidFill>
              </a:rPr>
              <a:t>m</a:t>
            </a:r>
            <a:r>
              <a:rPr lang="en-US" altLang="zh-TW" sz="3600" dirty="0" smtClean="0">
                <a:solidFill>
                  <a:srgbClr val="FF0000"/>
                </a:solidFill>
              </a:rPr>
              <a:t>ovie</a:t>
            </a:r>
          </a:p>
          <a:p>
            <a:pPr algn="ctr"/>
            <a:r>
              <a:rPr lang="en-US" altLang="zh-TW" sz="3600" dirty="0" smtClean="0">
                <a:solidFill>
                  <a:srgbClr val="FF0000"/>
                </a:solidFill>
              </a:rPr>
              <a:t>movies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550979" y="-391619"/>
            <a:ext cx="1755228" cy="7517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s</a:t>
            </a:r>
          </a:p>
          <a:p>
            <a:pPr algn="ctr"/>
            <a:r>
              <a:rPr lang="en-US" altLang="zh-TW" sz="3200" dirty="0" err="1" smtClean="0">
                <a:solidFill>
                  <a:srgbClr val="0070C0"/>
                </a:solidFill>
              </a:rPr>
              <a:t>su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sur</a:t>
            </a:r>
          </a:p>
          <a:p>
            <a:pPr algn="ctr"/>
            <a:r>
              <a:rPr lang="en-US" altLang="zh-TW" sz="3200" dirty="0">
                <a:solidFill>
                  <a:srgbClr val="0070C0"/>
                </a:solidFill>
              </a:rPr>
              <a:t>s</a:t>
            </a:r>
            <a:r>
              <a:rPr lang="en-US" altLang="zh-TW" sz="3200" dirty="0" smtClean="0">
                <a:solidFill>
                  <a:srgbClr val="0070C0"/>
                </a:solidFill>
              </a:rPr>
              <a:t>urf</a:t>
            </a:r>
          </a:p>
          <a:p>
            <a:pPr algn="ctr"/>
            <a:r>
              <a:rPr lang="en-US" altLang="zh-TW" sz="3200" dirty="0">
                <a:solidFill>
                  <a:srgbClr val="0070C0"/>
                </a:solidFill>
              </a:rPr>
              <a:t>t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3200" dirty="0" err="1" smtClean="0">
                <a:solidFill>
                  <a:srgbClr val="0070C0"/>
                </a:solidFill>
              </a:rPr>
              <a:t>th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the</a:t>
            </a:r>
          </a:p>
          <a:p>
            <a:pPr algn="ctr"/>
            <a:r>
              <a:rPr lang="en-US" altLang="zh-TW" sz="3200" dirty="0" err="1" smtClean="0">
                <a:solidFill>
                  <a:srgbClr val="0070C0"/>
                </a:solidFill>
              </a:rPr>
              <a:t>i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in</a:t>
            </a:r>
          </a:p>
          <a:p>
            <a:pPr algn="ctr"/>
            <a:r>
              <a:rPr lang="en-US" altLang="zh-TW" sz="3200" dirty="0" err="1">
                <a:solidFill>
                  <a:srgbClr val="0070C0"/>
                </a:solidFill>
              </a:rPr>
              <a:t>i</a:t>
            </a:r>
            <a:r>
              <a:rPr lang="en-US" altLang="zh-TW" sz="3200" dirty="0" err="1" smtClean="0">
                <a:solidFill>
                  <a:srgbClr val="0070C0"/>
                </a:solidFill>
              </a:rPr>
              <a:t>nt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3200" dirty="0" err="1">
                <a:solidFill>
                  <a:srgbClr val="0070C0"/>
                </a:solidFill>
              </a:rPr>
              <a:t>i</a:t>
            </a:r>
            <a:r>
              <a:rPr lang="en-US" altLang="zh-TW" sz="3200" dirty="0" err="1" smtClean="0">
                <a:solidFill>
                  <a:srgbClr val="0070C0"/>
                </a:solidFill>
              </a:rPr>
              <a:t>nte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inter</a:t>
            </a:r>
          </a:p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Intern</a:t>
            </a:r>
          </a:p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interne</a:t>
            </a:r>
          </a:p>
          <a:p>
            <a:pPr algn="ctr"/>
            <a:r>
              <a:rPr lang="en-US" altLang="zh-TW" sz="3200" dirty="0" smtClean="0">
                <a:solidFill>
                  <a:srgbClr val="0070C0"/>
                </a:solidFill>
              </a:rPr>
              <a:t>internet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526924" y="-391619"/>
            <a:ext cx="1828800" cy="7517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4000" dirty="0" smtClean="0">
                <a:solidFill>
                  <a:srgbClr val="7030A0"/>
                </a:solidFill>
              </a:rPr>
              <a:t>g</a:t>
            </a:r>
            <a:br>
              <a:rPr lang="en-US" altLang="zh-TW" sz="4000" dirty="0" smtClean="0">
                <a:solidFill>
                  <a:srgbClr val="7030A0"/>
                </a:solidFill>
              </a:rPr>
            </a:br>
            <a:r>
              <a:rPr lang="en-US" altLang="zh-TW" sz="4000" dirty="0" smtClean="0">
                <a:solidFill>
                  <a:srgbClr val="7030A0"/>
                </a:solidFill>
              </a:rPr>
              <a:t>go</a:t>
            </a:r>
            <a:br>
              <a:rPr lang="en-US" altLang="zh-TW" sz="4000" dirty="0" smtClean="0">
                <a:solidFill>
                  <a:srgbClr val="7030A0"/>
                </a:solidFill>
              </a:rPr>
            </a:br>
            <a:r>
              <a:rPr lang="en-US" altLang="zh-TW" sz="4000" dirty="0" smtClean="0">
                <a:solidFill>
                  <a:srgbClr val="7030A0"/>
                </a:solidFill>
              </a:rPr>
              <a:t>b</a:t>
            </a:r>
          </a:p>
          <a:p>
            <a:pPr algn="ctr"/>
            <a:r>
              <a:rPr lang="en-US" altLang="zh-TW" sz="4000" dirty="0" err="1" smtClean="0">
                <a:solidFill>
                  <a:srgbClr val="7030A0"/>
                </a:solidFill>
              </a:rPr>
              <a:t>bo</a:t>
            </a:r>
            <a:endParaRPr lang="en-US" altLang="zh-TW" sz="4000" dirty="0" smtClean="0">
              <a:solidFill>
                <a:srgbClr val="7030A0"/>
              </a:solidFill>
            </a:endParaRPr>
          </a:p>
          <a:p>
            <a:pPr algn="ctr"/>
            <a:r>
              <a:rPr lang="en-US" altLang="zh-TW" sz="4000" dirty="0" smtClean="0">
                <a:solidFill>
                  <a:srgbClr val="7030A0"/>
                </a:solidFill>
              </a:rPr>
              <a:t>bow</a:t>
            </a:r>
          </a:p>
          <a:p>
            <a:pPr algn="ctr"/>
            <a:r>
              <a:rPr lang="en-US" altLang="zh-TW" sz="4000" dirty="0" smtClean="0">
                <a:solidFill>
                  <a:srgbClr val="7030A0"/>
                </a:solidFill>
              </a:rPr>
              <a:t>bowl</a:t>
            </a:r>
          </a:p>
          <a:p>
            <a:pPr algn="ctr"/>
            <a:r>
              <a:rPr lang="en-US" altLang="zh-TW" sz="4000" dirty="0" err="1" smtClean="0">
                <a:solidFill>
                  <a:srgbClr val="7030A0"/>
                </a:solidFill>
              </a:rPr>
              <a:t>bowli</a:t>
            </a:r>
            <a:endParaRPr lang="en-US" altLang="zh-TW" sz="4000" dirty="0" smtClean="0">
              <a:solidFill>
                <a:srgbClr val="7030A0"/>
              </a:solidFill>
            </a:endParaRPr>
          </a:p>
          <a:p>
            <a:pPr algn="ctr"/>
            <a:r>
              <a:rPr lang="en-US" altLang="zh-TW" sz="4000" dirty="0" err="1" smtClean="0">
                <a:solidFill>
                  <a:srgbClr val="7030A0"/>
                </a:solidFill>
              </a:rPr>
              <a:t>bowlin</a:t>
            </a:r>
            <a:endParaRPr lang="en-US" altLang="zh-TW" sz="4000" dirty="0" smtClean="0">
              <a:solidFill>
                <a:srgbClr val="7030A0"/>
              </a:solidFill>
            </a:endParaRPr>
          </a:p>
          <a:p>
            <a:pPr algn="ctr"/>
            <a:r>
              <a:rPr lang="en-US" altLang="zh-TW" sz="4000" dirty="0" smtClean="0">
                <a:solidFill>
                  <a:srgbClr val="7030A0"/>
                </a:solidFill>
              </a:rPr>
              <a:t>bowling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8576441" y="-391619"/>
            <a:ext cx="1636986" cy="7517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p</a:t>
            </a:r>
          </a:p>
          <a:p>
            <a:pPr algn="ctr"/>
            <a:r>
              <a:rPr lang="en-US" altLang="zh-TW" sz="3200" dirty="0" err="1" smtClean="0">
                <a:solidFill>
                  <a:srgbClr val="92D050"/>
                </a:solidFill>
              </a:rPr>
              <a:t>pl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altLang="zh-TW" sz="3200" dirty="0" err="1" smtClean="0">
                <a:solidFill>
                  <a:srgbClr val="92D050"/>
                </a:solidFill>
              </a:rPr>
              <a:t>pla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play</a:t>
            </a: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o</a:t>
            </a: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on</a:t>
            </a:r>
          </a:p>
          <a:p>
            <a:pPr algn="ctr"/>
            <a:r>
              <a:rPr lang="en-US" altLang="zh-TW" sz="3200" dirty="0" err="1" smtClean="0">
                <a:solidFill>
                  <a:srgbClr val="92D050"/>
                </a:solidFill>
              </a:rPr>
              <a:t>onl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altLang="zh-TW" sz="3200" dirty="0" err="1" smtClean="0">
                <a:solidFill>
                  <a:srgbClr val="92D050"/>
                </a:solidFill>
              </a:rPr>
              <a:t>onli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altLang="zh-TW" sz="3200" dirty="0" err="1" smtClean="0">
                <a:solidFill>
                  <a:srgbClr val="92D050"/>
                </a:solidFill>
              </a:rPr>
              <a:t>onlin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online</a:t>
            </a: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g </a:t>
            </a:r>
          </a:p>
          <a:p>
            <a:pPr algn="ctr"/>
            <a:r>
              <a:rPr lang="en-US" altLang="zh-TW" sz="3200" dirty="0" err="1" smtClean="0">
                <a:solidFill>
                  <a:srgbClr val="92D050"/>
                </a:solidFill>
              </a:rPr>
              <a:t>ga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gam</a:t>
            </a: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game</a:t>
            </a:r>
          </a:p>
          <a:p>
            <a:pPr algn="ctr"/>
            <a:r>
              <a:rPr lang="en-US" altLang="zh-TW" sz="3200" dirty="0" smtClean="0">
                <a:solidFill>
                  <a:srgbClr val="92D050"/>
                </a:solidFill>
              </a:rPr>
              <a:t>games</a:t>
            </a:r>
            <a:endParaRPr lang="zh-TW" altLang="en-US" sz="3200" dirty="0">
              <a:solidFill>
                <a:srgbClr val="92D050"/>
              </a:solidFill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0555014" y="-270750"/>
            <a:ext cx="1636986" cy="7517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48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</a:p>
          <a:p>
            <a:pPr algn="ctr"/>
            <a:r>
              <a:rPr lang="en-US" altLang="zh-TW" sz="4800" dirty="0" smtClean="0">
                <a:solidFill>
                  <a:schemeClr val="accent2">
                    <a:lumMod val="50000"/>
                  </a:schemeClr>
                </a:solidFill>
              </a:rPr>
              <a:t>ta</a:t>
            </a:r>
          </a:p>
          <a:p>
            <a:pPr algn="ctr"/>
            <a:r>
              <a:rPr lang="en-US" altLang="zh-TW" sz="4800" dirty="0" err="1" smtClean="0">
                <a:solidFill>
                  <a:schemeClr val="accent2">
                    <a:lumMod val="50000"/>
                  </a:schemeClr>
                </a:solidFill>
              </a:rPr>
              <a:t>tak</a:t>
            </a:r>
            <a:endParaRPr lang="en-US" altLang="zh-TW" sz="4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altLang="zh-TW" sz="4800" dirty="0" smtClean="0">
                <a:solidFill>
                  <a:schemeClr val="accent2">
                    <a:lumMod val="50000"/>
                  </a:schemeClr>
                </a:solidFill>
              </a:rPr>
              <a:t>take</a:t>
            </a:r>
          </a:p>
          <a:p>
            <a:pPr algn="ctr"/>
            <a:r>
              <a:rPr lang="en-US" altLang="zh-TW" sz="48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</a:p>
          <a:p>
            <a:pPr algn="ctr"/>
            <a:r>
              <a:rPr lang="en-US" altLang="zh-TW" sz="48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</a:p>
          <a:p>
            <a:pPr algn="ctr"/>
            <a:r>
              <a:rPr lang="en-US" altLang="zh-TW" sz="4800" dirty="0" err="1" smtClean="0">
                <a:solidFill>
                  <a:schemeClr val="accent2">
                    <a:lumMod val="50000"/>
                  </a:schemeClr>
                </a:solidFill>
              </a:rPr>
              <a:t>tr</a:t>
            </a:r>
            <a:endParaRPr lang="en-US" altLang="zh-TW" sz="4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altLang="zh-TW" sz="4800" dirty="0" smtClean="0">
                <a:solidFill>
                  <a:schemeClr val="accent2">
                    <a:lumMod val="50000"/>
                  </a:schemeClr>
                </a:solidFill>
              </a:rPr>
              <a:t>tri</a:t>
            </a:r>
          </a:p>
          <a:p>
            <a:pPr algn="ctr"/>
            <a:r>
              <a:rPr lang="en-US" altLang="zh-TW" sz="4800" dirty="0" smtClean="0">
                <a:solidFill>
                  <a:schemeClr val="accent2">
                    <a:lumMod val="50000"/>
                  </a:schemeClr>
                </a:solidFill>
              </a:rPr>
              <a:t>trip</a:t>
            </a:r>
            <a:endParaRPr lang="zh-TW" alt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1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57</Words>
  <Application>Microsoft Office PowerPoint</Application>
  <PresentationFormat>寬螢幕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spelling pyramid (tree)</vt:lpstr>
      <vt:lpstr>PowerPoint 簡報</vt:lpstr>
      <vt:lpstr>PowerPoint 簡報</vt:lpstr>
      <vt:lpstr>Home work !</vt:lpstr>
      <vt:lpstr>g go t to t th the c co con conc conce concer concert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2018-02-23T01:24:09Z</dcterms:created>
  <dcterms:modified xsi:type="dcterms:W3CDTF">2018-03-07T00:20:00Z</dcterms:modified>
</cp:coreProperties>
</file>